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0" r:id="rId4"/>
    <p:sldId id="256" r:id="rId5"/>
    <p:sldId id="258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npainted_patch_1_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3035" y="189230"/>
            <a:ext cx="3396615" cy="6477635"/>
          </a:xfrm>
          <a:prstGeom prst="rect">
            <a:avLst/>
          </a:prstGeom>
        </p:spPr>
      </p:pic>
      <p:pic>
        <p:nvPicPr>
          <p:cNvPr id="5" name="图片 4" descr="Jacopino_E-0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693420"/>
            <a:ext cx="2868930" cy="547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30" y="1628140"/>
            <a:ext cx="1670685" cy="3188335"/>
          </a:xfrm>
          <a:prstGeom prst="rect">
            <a:avLst/>
          </a:prstGeom>
        </p:spPr>
      </p:pic>
      <p:pic>
        <p:nvPicPr>
          <p:cNvPr id="7" name="图片 6" descr="Jacopino_E-0-1 new new_crackmap_detail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0" y="1628140"/>
            <a:ext cx="1662430" cy="31699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5835" y="189230"/>
            <a:ext cx="1701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Original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59705" y="94742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Crack Maps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Jacopino_E-0-1"/>
          <p:cNvPicPr>
            <a:picLocks noChangeAspect="1"/>
          </p:cNvPicPr>
          <p:nvPr>
            <p:ph idx="1"/>
          </p:nvPr>
        </p:nvPicPr>
        <p:blipFill>
          <a:blip r:embed="rId1"/>
          <a:srcRect t="46417" r="8989"/>
          <a:stretch>
            <a:fillRect/>
          </a:stretch>
        </p:blipFill>
        <p:spPr>
          <a:xfrm>
            <a:off x="1287145" y="1344295"/>
            <a:ext cx="3818255" cy="4286885"/>
          </a:xfrm>
          <a:prstGeom prst="rect">
            <a:avLst/>
          </a:prstGeom>
        </p:spPr>
      </p:pic>
      <p:pic>
        <p:nvPicPr>
          <p:cNvPr id="4" name="图片 3" descr="inpainted_patch_1_new"/>
          <p:cNvPicPr>
            <a:picLocks noChangeAspect="1"/>
          </p:cNvPicPr>
          <p:nvPr/>
        </p:nvPicPr>
        <p:blipFill>
          <a:blip r:embed="rId2"/>
          <a:srcRect t="50457" r="17450"/>
          <a:stretch>
            <a:fillRect/>
          </a:stretch>
        </p:blipFill>
        <p:spPr>
          <a:xfrm>
            <a:off x="5454650" y="1344295"/>
            <a:ext cx="3820795" cy="4373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7145" y="697230"/>
            <a:ext cx="588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After Debugging - More details preserved 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20715" y="3101975"/>
            <a:ext cx="485775" cy="59880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inpainted_patch_1_new"/>
          <p:cNvPicPr>
            <a:picLocks noChangeAspect="1"/>
          </p:cNvPicPr>
          <p:nvPr/>
        </p:nvPicPr>
        <p:blipFill>
          <a:blip r:embed="rId2"/>
          <a:srcRect t="67085" r="70568" b="17583"/>
          <a:stretch>
            <a:fillRect/>
          </a:stretch>
        </p:blipFill>
        <p:spPr>
          <a:xfrm>
            <a:off x="9618980" y="3838575"/>
            <a:ext cx="2001520" cy="1988820"/>
          </a:xfrm>
          <a:prstGeom prst="rect">
            <a:avLst/>
          </a:prstGeom>
        </p:spPr>
      </p:pic>
      <p:pic>
        <p:nvPicPr>
          <p:cNvPr id="13" name="图片 12" descr="inpainted_patch_1_new"/>
          <p:cNvPicPr>
            <a:picLocks noChangeAspect="1"/>
          </p:cNvPicPr>
          <p:nvPr/>
        </p:nvPicPr>
        <p:blipFill>
          <a:blip r:embed="rId2"/>
          <a:srcRect t="56269" r="85951" b="32784"/>
          <a:stretch>
            <a:fillRect/>
          </a:stretch>
        </p:blipFill>
        <p:spPr>
          <a:xfrm>
            <a:off x="9618980" y="926465"/>
            <a:ext cx="1707515" cy="25380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454650" y="1896110"/>
            <a:ext cx="485775" cy="84328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14" grpId="0" animBg="1"/>
      <p:bldP spid="14" grpId="1" bldLvl="0" animBg="1"/>
      <p:bldP spid="14" grpId="2" animBg="1"/>
      <p:bldP spid="14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inpainted_patch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9590" y="390525"/>
            <a:ext cx="3187065" cy="6076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391160"/>
            <a:ext cx="3219450" cy="6139815"/>
          </a:xfrm>
          <a:prstGeom prst="rect">
            <a:avLst/>
          </a:prstGeom>
        </p:spPr>
      </p:pic>
      <p:pic>
        <p:nvPicPr>
          <p:cNvPr id="2" name="图片 1" descr="Jacopino_E-2-1_crackmap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5" y="375920"/>
            <a:ext cx="319468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704215"/>
            <a:ext cx="6179820" cy="3664585"/>
          </a:xfrm>
          <a:prstGeom prst="rect">
            <a:avLst/>
          </a:prstGeom>
        </p:spPr>
      </p:pic>
      <p:pic>
        <p:nvPicPr>
          <p:cNvPr id="6" name="图片 5" descr="inpainted_patch_3_3"/>
          <p:cNvPicPr>
            <a:picLocks noChangeAspect="1"/>
          </p:cNvPicPr>
          <p:nvPr/>
        </p:nvPicPr>
        <p:blipFill>
          <a:blip r:embed="rId2"/>
          <a:srcRect t="67469" r="-82"/>
          <a:stretch>
            <a:fillRect/>
          </a:stretch>
        </p:blipFill>
        <p:spPr>
          <a:xfrm>
            <a:off x="5906770" y="704215"/>
            <a:ext cx="5912485" cy="3664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25365" y="4761230"/>
            <a:ext cx="71989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Special Material</a:t>
            </a:r>
            <a:endParaRPr lang="en-US" altLang="zh-CN"/>
          </a:p>
          <a:p>
            <a:r>
              <a:rPr lang="en-US" altLang="zh-CN"/>
              <a:t>	- To what extend we should identify cracks</a:t>
            </a:r>
            <a:endParaRPr lang="en-US" altLang="zh-CN"/>
          </a:p>
          <a:p>
            <a:r>
              <a:rPr lang="en-US" altLang="zh-CN"/>
              <a:t>	- Any suggestions on choices to remove cracks</a:t>
            </a:r>
            <a:endParaRPr lang="en-US" altLang="zh-CN"/>
          </a:p>
          <a:p>
            <a:r>
              <a:rPr lang="en-US" altLang="zh-CN"/>
              <a:t>	- color faded, cracks, hard to identify the original color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57480" y="219710"/>
            <a:ext cx="588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Processed- much blurred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40284" t="47407" r="29399" b="8213"/>
          <a:stretch>
            <a:fillRect/>
          </a:stretch>
        </p:blipFill>
        <p:spPr>
          <a:xfrm>
            <a:off x="1203325" y="4368800"/>
            <a:ext cx="2772410" cy="2406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WPS 表格</Application>
  <PresentationFormat>宽屏</PresentationFormat>
  <Paragraphs>13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方正书宋_GBK</vt:lpstr>
      <vt:lpstr>Wingdings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BD</dc:creator>
  <cp:lastModifiedBy>BD</cp:lastModifiedBy>
  <cp:revision>15</cp:revision>
  <dcterms:created xsi:type="dcterms:W3CDTF">2021-02-04T17:16:44Z</dcterms:created>
  <dcterms:modified xsi:type="dcterms:W3CDTF">2021-02-04T17:16:44Z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2052-3.0.2.4882</vt:lpwstr>
  </property>
</Properties>
</file>